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70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555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508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386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126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66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582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4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541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0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46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930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6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699" r:id="rId6"/>
    <p:sldLayoutId id="2147483695" r:id="rId7"/>
    <p:sldLayoutId id="2147483696" r:id="rId8"/>
    <p:sldLayoutId id="2147483697" r:id="rId9"/>
    <p:sldLayoutId id="2147483698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oIbalA3xbWo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O69ESwFDaMA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q1iG0JaetSA?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C3C363-FDB0-4905-A665-31D8EC2EA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3488" y="502925"/>
            <a:ext cx="8405915" cy="58521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5B41D9-4343-4849-9656-93293DE9D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GB" sz="4800" dirty="0"/>
              <a:t>Collective worship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AC18B7-C4FA-4682-9928-9BA827F3A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r>
              <a:rPr lang="en-GB" sz="2000" dirty="0"/>
              <a:t>The Lord’s prayer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487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A6DB0E6-E65F-4229-A5A0-2500203B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F3AAC72-3E9B-4AC2-921F-AA2EBEE02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Jesus taught us the Lord’s prayer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F908529-3CA7-49EA-9B6B-0479D85C5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094" y="2718054"/>
            <a:ext cx="7566958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/>
              <a:t>To praise God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/>
              <a:t>To say sorry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/>
              <a:t>To think of others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/>
              <a:t>To give thanks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980134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6D16FC-C373-4F88-B6B0-6E6E9C9BE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/>
              <a:t>Let’s Pray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Placeholder 6" descr="A picture containing person, holding, hand, food&#10;&#10;Description automatically generated">
            <a:extLst>
              <a:ext uri="{FF2B5EF4-FFF2-40B4-BE49-F238E27FC236}">
                <a16:creationId xmlns:a16="http://schemas.microsoft.com/office/drawing/2014/main" id="{AF51C2C1-1FFB-4CAF-9F35-FC58F1556A7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" r="1" b="15288"/>
          <a:stretch/>
        </p:blipFill>
        <p:spPr>
          <a:xfrm>
            <a:off x="908304" y="2478024"/>
            <a:ext cx="6009855" cy="369417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021F7F-BBD6-4614-9772-6DFA313B9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1453" y="2478024"/>
            <a:ext cx="3872243" cy="36941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Father God</a:t>
            </a:r>
          </a:p>
          <a:p>
            <a:r>
              <a:rPr lang="en-US" dirty="0"/>
              <a:t>Help us to say our prayers, to love you and love one another </a:t>
            </a:r>
          </a:p>
          <a:p>
            <a:r>
              <a:rPr lang="en-US" dirty="0"/>
              <a:t>In Jesus name </a:t>
            </a:r>
          </a:p>
          <a:p>
            <a:r>
              <a:rPr lang="en-US" dirty="0"/>
              <a:t>Amen </a:t>
            </a:r>
          </a:p>
        </p:txBody>
      </p:sp>
    </p:spTree>
    <p:extLst>
      <p:ext uri="{BB962C8B-B14F-4D97-AF65-F5344CB8AC3E}">
        <p14:creationId xmlns:p14="http://schemas.microsoft.com/office/powerpoint/2010/main" val="1933309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DF40726-9B19-4165-9C26-757D16E19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34A579-0E45-4C15-A0F6-A54E77D48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4211"/>
            <a:ext cx="4571999" cy="116500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Prayer of Blessing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6B42B2-EBAC-469D-AD72-61BD0ECD6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199" y="2055327"/>
            <a:ext cx="4571999" cy="377697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4A6E645-A4DB-4633-9A11-B15E7B07D2F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264" r="670" b="-1"/>
          <a:stretch/>
        </p:blipFill>
        <p:spPr>
          <a:xfrm>
            <a:off x="6190488" y="566928"/>
            <a:ext cx="5157216" cy="528619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089CB41-F399-4AEB-980C-5BFB1049C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BFC967B-3DD6-463D-9DB9-6E4419AE0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6768" y="3817404"/>
            <a:ext cx="54864" cy="4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person, holding, hand, food&#10;&#10;Description automatically generated">
            <a:extLst>
              <a:ext uri="{FF2B5EF4-FFF2-40B4-BE49-F238E27FC236}">
                <a16:creationId xmlns:a16="http://schemas.microsoft.com/office/drawing/2014/main" id="{CF923BD5-0091-49F4-8A6D-4B4AC4F88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3" y="2055120"/>
            <a:ext cx="4813257" cy="356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48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68BE9F-54F6-4C20-ABE0-99B05CB4D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Let’s listen together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nline Media 3" title="Jubilee Worship - The Lord's Prayer (feat. Phil Thompson)">
            <a:hlinkClick r:id="" action="ppaction://media"/>
            <a:extLst>
              <a:ext uri="{FF2B5EF4-FFF2-40B4-BE49-F238E27FC236}">
                <a16:creationId xmlns:a16="http://schemas.microsoft.com/office/drawing/2014/main" id="{96ACDDE8-8A7E-4D00-A064-026F65C2167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308072" y="1117861"/>
            <a:ext cx="6979877" cy="392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1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6F48AD3-C8B3-4F74-B546-F12937F7D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0057A0-003B-429D-990F-1EE166B97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dirty="0"/>
              <a:t>In the name of the Father</a:t>
            </a:r>
          </a:p>
        </p:txBody>
      </p:sp>
      <p:pic>
        <p:nvPicPr>
          <p:cNvPr id="6" name="Picture Placeholder 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4D7434F9-DBB8-41DD-9525-9A199D7FFAE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" r="2399"/>
          <a:stretch>
            <a:fillRect/>
          </a:stretch>
        </p:blipFill>
        <p:spPr>
          <a:xfrm>
            <a:off x="316992" y="918382"/>
            <a:ext cx="7053626" cy="486884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2775AF-6E08-4DA4-B134-5871E617C48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E16A5A-9288-4C94-870E-85D029CE7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71987"/>
            <a:ext cx="7100707" cy="399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93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6F48AD3-C8B3-4F74-B546-F12937F7D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0057A0-003B-429D-990F-1EE166B97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dirty="0"/>
              <a:t>And of the Son</a:t>
            </a:r>
          </a:p>
        </p:txBody>
      </p:sp>
      <p:pic>
        <p:nvPicPr>
          <p:cNvPr id="6" name="Picture Placeholder 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4D7434F9-DBB8-41DD-9525-9A199D7FFAE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" r="2399"/>
          <a:stretch>
            <a:fillRect/>
          </a:stretch>
        </p:blipFill>
        <p:spPr>
          <a:xfrm>
            <a:off x="316992" y="918382"/>
            <a:ext cx="7053626" cy="486884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2775AF-6E08-4DA4-B134-5871E617C48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8F2E21-F59D-4FEF-B6FA-BADA6FEC2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71987"/>
            <a:ext cx="7218218" cy="406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21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4D7434F9-DBB8-41DD-9525-9A199D7FFAE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2" b="14698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AF2D59-C53B-4568-A197-789047C5A3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913" r="-2" b="6237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0057A0-003B-429D-990F-1EE166B97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1524659"/>
            <a:ext cx="5019074" cy="277408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/>
              <a:t>And of the Holy Spirit </a:t>
            </a:r>
            <a:br>
              <a:rPr lang="en-US" sz="5400"/>
            </a:br>
            <a:r>
              <a:rPr lang="en-US" sz="5400"/>
              <a:t>Amen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687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id="{16F48AD3-C8B3-4F74-B546-F12937F7D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person, holding, hand, food&#10;&#10;Description automatically generated">
            <a:extLst>
              <a:ext uri="{FF2B5EF4-FFF2-40B4-BE49-F238E27FC236}">
                <a16:creationId xmlns:a16="http://schemas.microsoft.com/office/drawing/2014/main" id="{45C4F30A-5BA3-43A5-B508-E16E3F2E6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74" y="478303"/>
            <a:ext cx="5072999" cy="3756991"/>
          </a:xfrm>
          <a:prstGeom prst="rect">
            <a:avLst/>
          </a:prstGeom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F8E069-20D4-4FFC-8948-23F559193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347" y="400315"/>
            <a:ext cx="5580001" cy="583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94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6F48AD3-C8B3-4F74-B546-F12937F7D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8A63F2-2845-4CDF-BC50-F4A80EF51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dirty="0"/>
              <a:t>Once again, we sing about the rainbow and think about all the pictures of rainbows we see when we go out for our walk</a:t>
            </a:r>
          </a:p>
        </p:txBody>
      </p:sp>
      <p:pic>
        <p:nvPicPr>
          <p:cNvPr id="5" name="Online Media 4" title="It's a Rainbow">
            <a:hlinkClick r:id="" action="ppaction://media"/>
            <a:extLst>
              <a:ext uri="{FF2B5EF4-FFF2-40B4-BE49-F238E27FC236}">
                <a16:creationId xmlns:a16="http://schemas.microsoft.com/office/drawing/2014/main" id="{1739462F-E2E7-46F9-B60B-F910A238B5A8}"/>
              </a:ext>
            </a:extLst>
          </p:cNvPr>
          <p:cNvPicPr>
            <a:picLocks noGrp="1" noRot="1" noChangeAspect="1"/>
          </p:cNvPicPr>
          <p:nvPr>
            <p:ph type="pic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6992" y="707696"/>
            <a:ext cx="7053626" cy="529021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37F78D-3973-4C92-AFB9-F26D4D0BE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V="1">
            <a:off x="868680" y="5495544"/>
            <a:ext cx="3099816" cy="310896"/>
          </a:xfrm>
        </p:spPr>
        <p:txBody>
          <a:bodyPr>
            <a:normAutofit fontScale="85000" lnSpcReduction="20000"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139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C1A0F-24FF-4470-9E85-B7B3F47B6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285461"/>
            <a:ext cx="3080468" cy="3670851"/>
          </a:xfrm>
        </p:spPr>
        <p:txBody>
          <a:bodyPr>
            <a:normAutofit/>
          </a:bodyPr>
          <a:lstStyle/>
          <a:p>
            <a:r>
              <a:rPr lang="en-GB" dirty="0"/>
              <a:t>You can watch the video about the Lord’s Prayer</a:t>
            </a:r>
          </a:p>
        </p:txBody>
      </p:sp>
      <p:pic>
        <p:nvPicPr>
          <p:cNvPr id="5" name="Online Media 4" title="The Lord's Prayer in British Sign Language (BSL)">
            <a:hlinkClick r:id="" action="ppaction://media"/>
            <a:extLst>
              <a:ext uri="{FF2B5EF4-FFF2-40B4-BE49-F238E27FC236}">
                <a16:creationId xmlns:a16="http://schemas.microsoft.com/office/drawing/2014/main" id="{D24F6F43-9B31-481E-B458-8F0A5FBD0BE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25009" y="813352"/>
            <a:ext cx="6846956" cy="385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8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CA7B33-2D0A-43B3-83FA-389157E5EC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7981" y="1122362"/>
            <a:ext cx="11448976" cy="5371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300" dirty="0"/>
              <a:t>Can you make</a:t>
            </a:r>
            <a:br>
              <a:rPr lang="en-US" sz="2300" dirty="0"/>
            </a:br>
            <a:r>
              <a:rPr lang="en-US" sz="2300" dirty="0"/>
              <a:t>your own Lords prayer,</a:t>
            </a:r>
            <a:br>
              <a:rPr lang="en-US" sz="2300" dirty="0"/>
            </a:br>
            <a:r>
              <a:rPr lang="en-US" sz="2300" dirty="0"/>
              <a:t>prayer card? </a:t>
            </a:r>
            <a:br>
              <a:rPr lang="en-US" sz="2300" dirty="0"/>
            </a:br>
            <a:br>
              <a:rPr lang="en-US" sz="2300" dirty="0"/>
            </a:br>
            <a:br>
              <a:rPr lang="en-US" sz="2300" dirty="0"/>
            </a:br>
            <a:br>
              <a:rPr lang="en-US" sz="2300" dirty="0"/>
            </a:br>
            <a:br>
              <a:rPr lang="en-US" sz="2300" dirty="0"/>
            </a:br>
            <a:br>
              <a:rPr lang="en-US" sz="2300" dirty="0"/>
            </a:br>
            <a:br>
              <a:rPr lang="en-US" sz="2300" dirty="0"/>
            </a:br>
            <a:br>
              <a:rPr lang="en-US" sz="2300" dirty="0"/>
            </a:br>
            <a:br>
              <a:rPr lang="en-US" sz="2300" dirty="0"/>
            </a:br>
            <a:br>
              <a:rPr lang="en-US" sz="2300" dirty="0"/>
            </a:br>
            <a:br>
              <a:rPr lang="en-US" sz="2300" dirty="0"/>
            </a:br>
            <a:br>
              <a:rPr lang="en-US" sz="2300" dirty="0"/>
            </a:br>
            <a:endParaRPr lang="en-US" sz="23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1CD3A8-6066-45B0-B2C3-0031BCF62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598" y="364435"/>
            <a:ext cx="4528846" cy="617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29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242C41"/>
      </a:dk2>
      <a:lt2>
        <a:srgbClr val="E2E7E8"/>
      </a:lt2>
      <a:accent1>
        <a:srgbClr val="C36A4D"/>
      </a:accent1>
      <a:accent2>
        <a:srgbClr val="B13B4F"/>
      </a:accent2>
      <a:accent3>
        <a:srgbClr val="C34D92"/>
      </a:accent3>
      <a:accent4>
        <a:srgbClr val="B13BB1"/>
      </a:accent4>
      <a:accent5>
        <a:srgbClr val="914DC3"/>
      </a:accent5>
      <a:accent6>
        <a:srgbClr val="5A48B7"/>
      </a:accent6>
      <a:hlink>
        <a:srgbClr val="A750C4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128</Words>
  <Application>Microsoft Office PowerPoint</Application>
  <PresentationFormat>Widescreen</PresentationFormat>
  <Paragraphs>20</Paragraphs>
  <Slides>12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Avenir Next LT Pro</vt:lpstr>
      <vt:lpstr>Calibri</vt:lpstr>
      <vt:lpstr>AccentBoxVTI</vt:lpstr>
      <vt:lpstr>Collective worship </vt:lpstr>
      <vt:lpstr>Let’s listen together </vt:lpstr>
      <vt:lpstr>In the name of the Father</vt:lpstr>
      <vt:lpstr>And of the Son</vt:lpstr>
      <vt:lpstr>And of the Holy Spirit  Amen</vt:lpstr>
      <vt:lpstr>PowerPoint Presentation</vt:lpstr>
      <vt:lpstr>Once again, we sing about the rainbow and think about all the pictures of rainbows we see when we go out for our walk</vt:lpstr>
      <vt:lpstr>You can watch the video about the Lord’s Prayer</vt:lpstr>
      <vt:lpstr>Can you make your own Lords prayer, prayer card?             </vt:lpstr>
      <vt:lpstr>Jesus taught us the Lord’s prayer </vt:lpstr>
      <vt:lpstr>Let’s Pray </vt:lpstr>
      <vt:lpstr>Prayer of Blessing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Collective worship </dc:title>
  <dc:creator>Mark Stafford</dc:creator>
  <cp:lastModifiedBy>Mark Stafford</cp:lastModifiedBy>
  <cp:revision>39</cp:revision>
  <dcterms:created xsi:type="dcterms:W3CDTF">2020-05-12T06:38:29Z</dcterms:created>
  <dcterms:modified xsi:type="dcterms:W3CDTF">2020-07-14T06:50:48Z</dcterms:modified>
</cp:coreProperties>
</file>